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9" r:id="rId5"/>
    <p:sldId id="275" r:id="rId6"/>
    <p:sldId id="260" r:id="rId7"/>
    <p:sldId id="271" r:id="rId8"/>
    <p:sldId id="261" r:id="rId9"/>
    <p:sldId id="262" r:id="rId10"/>
    <p:sldId id="27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6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korablik-nm.ru/images/23/1812/2019-03-05_11-34-52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2" r="2798"/>
          <a:stretch/>
        </p:blipFill>
        <p:spPr bwMode="auto">
          <a:xfrm>
            <a:off x="251520" y="1523778"/>
            <a:ext cx="9055246" cy="53342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909653"/>
            <a:ext cx="91439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МДОУ ДС №49 УКМО                                                    </a:t>
            </a: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Янталь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550" y="1420320"/>
            <a:ext cx="8622210" cy="2808312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367949"/>
              </a:avLst>
            </a:prstTxWarp>
            <a:spAutoFit/>
          </a:bodyPr>
          <a:lstStyle/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«Финансовая грамотность» </a:t>
            </a:r>
          </a:p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и подготовительной к школе группах</a:t>
            </a:r>
          </a:p>
          <a:p>
            <a:pPr algn="ctr"/>
            <a:r>
              <a:rPr lang="ru-RU" sz="3600" b="1" dirty="0">
                <a:ln w="11430">
                  <a:solidFill>
                    <a:srgbClr val="FF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03.04.2023г-14.04.2023г.</a:t>
            </a:r>
          </a:p>
        </p:txBody>
      </p:sp>
    </p:spTree>
    <p:extLst>
      <p:ext uri="{BB962C8B-B14F-4D97-AF65-F5344CB8AC3E}">
        <p14:creationId xmlns:p14="http://schemas.microsoft.com/office/powerpoint/2010/main" val="222042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\Downloads\IMG_20230413_162155_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0688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ownloads\IMG_20230413_162155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28032" cy="309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ownloads\IMG_20230413_162147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05" y="3500688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296891" y="1412776"/>
            <a:ext cx="4370788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«Что можно купить?»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2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ребенок, мальч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607EF6A3-8C8F-6982-0850-9E98BC332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66823"/>
            <a:ext cx="7848872" cy="588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694912" y="193869"/>
            <a:ext cx="4392488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«Надо и хочу»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8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 помещении, групп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B66C1473-3001-0508-1838-6FB7E501D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70" y="3365256"/>
            <a:ext cx="4357466" cy="326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выглядит как человек, в помещении, групп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71EF099E-5672-E692-0032-DC052CAF1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65256"/>
            <a:ext cx="4357465" cy="326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827584" y="199738"/>
            <a:ext cx="3240360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мультсериала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Смешариками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Lenovo\Downloads\IMG-f4154ab43337063392e8e8c63041bdb7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72" y="313170"/>
            <a:ext cx="3760167" cy="282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4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849E242-1BA6-742A-6E3B-70D4DA1D8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2"/>
          <a:stretch/>
        </p:blipFill>
        <p:spPr>
          <a:xfrm>
            <a:off x="323528" y="1742518"/>
            <a:ext cx="8208912" cy="511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827584" y="116632"/>
            <a:ext cx="756084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  по финансовой грамотности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10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мальчи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E45E8ED8-CCCF-F0FC-1CEF-E53B22E2E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22" y="2492896"/>
            <a:ext cx="2895777" cy="386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человек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EF5D37CB-F4B0-F9A7-034B-C9DB30FEC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40" y="2501363"/>
            <a:ext cx="2895777" cy="386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611560" y="692696"/>
            <a:ext cx="756084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«Получение зарплаты»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финансовая грамотность журнал смешарики\фото финансы\финансв\IMG-60fa4a98e029f4106cb02d2d15143cd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6" y="2622238"/>
            <a:ext cx="2783110" cy="371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4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в помещении, мальчи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F4B40583-3AE4-9B12-B08A-7988B7F46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9" r="13394" b="-1"/>
          <a:stretch/>
        </p:blipFill>
        <p:spPr>
          <a:xfrm>
            <a:off x="3635896" y="2204864"/>
            <a:ext cx="5040559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человек, в помещении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D645448C-C4F6-8714-6208-76584954B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0" r="9838"/>
          <a:stretch/>
        </p:blipFill>
        <p:spPr>
          <a:xfrm>
            <a:off x="179512" y="215445"/>
            <a:ext cx="4196705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4572000" y="332656"/>
            <a:ext cx="4248472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ролевая игра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«Шиномонтажная»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7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ебенок, человек, мальч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5DF9FD4-C886-1CBB-99AB-A984BF629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48" y="1028905"/>
            <a:ext cx="4164670" cy="555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ребенок, человек, мальч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5480E03-3F82-AC0E-2FC9-18AB2359F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164670" cy="555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539552" y="188640"/>
            <a:ext cx="799288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ролевая игра «Магазин»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4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к, ребенок, мальч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424DA6C-9FF7-CEA2-2B27-33077503B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41" y="1052736"/>
            <a:ext cx="4107117" cy="547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Изображение выглядит как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2361CF4-F7D4-4723-E31C-CFDEF7F70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4" y="1173377"/>
            <a:ext cx="4107116" cy="547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539552" y="188640"/>
            <a:ext cx="799288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ролевая игра «Магазин»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8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ownloads\IMG_20230413_164154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/>
          <a:stretch/>
        </p:blipFill>
        <p:spPr bwMode="auto">
          <a:xfrm rot="5400000">
            <a:off x="5754965" y="373827"/>
            <a:ext cx="296234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novo\Downloads\IMG_20230413_164143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/>
          <a:stretch/>
        </p:blipFill>
        <p:spPr bwMode="auto">
          <a:xfrm rot="5400000">
            <a:off x="5741723" y="3472570"/>
            <a:ext cx="3134956" cy="304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novo\Downloads\IMG_20230413_164155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/>
          <a:stretch/>
        </p:blipFill>
        <p:spPr bwMode="auto">
          <a:xfrm rot="5400000">
            <a:off x="867060" y="1661331"/>
            <a:ext cx="4313215" cy="424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175568" y="298103"/>
            <a:ext cx="5472608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ролевая игра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«Супермаркет»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5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sun1-55.userapi.com/impg/NIoRAJV6Z8qd93OQTp5wCzY6-iPs1TlDmclDiA/eDFDnEwIMak.jpg?size=1040x720&amp;quality=95&amp;sign=2c133f13ce8e097b264f58d9ec34d080&amp;c_uniq_tag=mDqI1drhIiJhSJrspoL67eYRunSqAgjNJIKtywwct0o&amp;type=album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" r="2694" b="5391"/>
          <a:stretch/>
        </p:blipFill>
        <p:spPr bwMode="auto">
          <a:xfrm>
            <a:off x="-318749" y="116632"/>
            <a:ext cx="9488406" cy="623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414" y="2492896"/>
            <a:ext cx="5602813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проекта 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семейных связей;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расширение представления детей о деньгах и статьях расхода семейного бюджета;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получение навыков совершения реальной покупки в магазине.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Информационно-познавательный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8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ебенок, человек, мальч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4298A78-3EC6-40FF-93CF-49AF664C9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56" y="3617640"/>
            <a:ext cx="4100328" cy="307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ребенок, человек, в помещении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62F9E9A2-2C74-87C5-1BEF-EB3F6CAAE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6" y="3617640"/>
            <a:ext cx="4100327" cy="307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человек, ребено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9BAB2E3-BCB2-7746-2A5C-DE54F4875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26" y="592692"/>
            <a:ext cx="3803915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Изображение выглядит как человек, ребенок, в помещени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4E06901-58EB-A4C1-F064-B7CD91AEC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1" y="655146"/>
            <a:ext cx="3803915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10C3A8-B97D-7408-E17C-E258D54CD78E}"/>
              </a:ext>
            </a:extLst>
          </p:cNvPr>
          <p:cNvSpPr/>
          <p:nvPr/>
        </p:nvSpPr>
        <p:spPr>
          <a:xfrm>
            <a:off x="1143706" y="-175851"/>
            <a:ext cx="73097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Игра «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Доход-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расход»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7379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ебенок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6DFCC18D-A6C9-D6D3-6A5D-25BAE0F4B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/>
          <a:stretch/>
        </p:blipFill>
        <p:spPr>
          <a:xfrm>
            <a:off x="467544" y="1700808"/>
            <a:ext cx="7884368" cy="490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467544" y="188640"/>
            <a:ext cx="849694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занятие со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Смешариками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«Страхование»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0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323528" y="332656"/>
            <a:ext cx="3960440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дошкольников с детским журналом по финансовой грамотности «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Lenovo\Downloads\IMG-1c2d41480ad907fdf6d7c6c8c23999b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0848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Lenovo\Downloads\IMG-7e6a130cc71cc6d43732d9e3eb04e08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48" y="416150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75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5D97A0E-686F-5F5E-634E-70A928223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529"/>
          <a:stretch/>
        </p:blipFill>
        <p:spPr>
          <a:xfrm>
            <a:off x="3549040" y="1556792"/>
            <a:ext cx="5438049" cy="510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179512" y="188639"/>
            <a:ext cx="396044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Смешариками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«Доходы и расходы»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7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ownloads\IMG_20230413_161903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9" y="3443472"/>
            <a:ext cx="4128245" cy="309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ovo\Downloads\IMG_20230413_16154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05" y="116632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enovo\Downloads\IMG_20230413_16154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832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179511" y="1052736"/>
            <a:ext cx="4464496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«Дороже - дешевле»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9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EBD2D49D-5B29-5298-190E-B7D5E1BF2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93" y="3507146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выглядит как текст, человек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78FCF979-A998-AA1F-6A29-7D48AEC58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4589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251520" y="1484784"/>
            <a:ext cx="381642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6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лендарь&#10;&#10;Автоматически созданное описание">
            <a:extLst>
              <a:ext uri="{FF2B5EF4-FFF2-40B4-BE49-F238E27FC236}">
                <a16:creationId xmlns:a16="http://schemas.microsoft.com/office/drawing/2014/main" id="{4F91C815-181B-BCA1-EA4E-0FAE2FAE46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36203" r="12656" b="28182"/>
          <a:stretch/>
        </p:blipFill>
        <p:spPr>
          <a:xfrm>
            <a:off x="4575951" y="703244"/>
            <a:ext cx="4275484" cy="156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выглядит как текст, в помещении, ребено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430C0E6B-4B89-D7CB-3A2F-7AD22E9E0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63" y="2658008"/>
            <a:ext cx="3035508" cy="4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п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367952F-9F5C-984F-3D8C-DD3B342D3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56" y="2658008"/>
            <a:ext cx="3035508" cy="4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текст, в помещении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298E6326-FBC7-6555-6B3D-33AA22C74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1"/>
          <a:stretch/>
        </p:blipFill>
        <p:spPr>
          <a:xfrm>
            <a:off x="148190" y="2658008"/>
            <a:ext cx="2592288" cy="4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BAB1D6-5B27-F318-8D5A-4AD56260CF80}"/>
              </a:ext>
            </a:extLst>
          </p:cNvPr>
          <p:cNvSpPr/>
          <p:nvPr/>
        </p:nvSpPr>
        <p:spPr>
          <a:xfrm>
            <a:off x="317606" y="662864"/>
            <a:ext cx="4076711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 и нельзя купить за деньги»</a:t>
            </a:r>
          </a:p>
        </p:txBody>
      </p:sp>
    </p:spTree>
    <p:extLst>
      <p:ext uri="{BB962C8B-B14F-4D97-AF65-F5344CB8AC3E}">
        <p14:creationId xmlns:p14="http://schemas.microsoft.com/office/powerpoint/2010/main" val="1511494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174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Lenovo</dc:creator>
  <cp:lastModifiedBy>1</cp:lastModifiedBy>
  <cp:revision>14</cp:revision>
  <dcterms:created xsi:type="dcterms:W3CDTF">2023-04-12T04:26:00Z</dcterms:created>
  <dcterms:modified xsi:type="dcterms:W3CDTF">2023-07-30T14:09:24Z</dcterms:modified>
</cp:coreProperties>
</file>